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1113" r:id="rId5"/>
    <p:sldId id="972" r:id="rId6"/>
    <p:sldId id="928" r:id="rId7"/>
    <p:sldId id="111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>
      <p:cViewPr varScale="1">
        <p:scale>
          <a:sx n="270" d="100"/>
          <a:sy n="270" d="100"/>
        </p:scale>
        <p:origin x="21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</a:t>
                </a:r>
                <a:r>
                  <a:rPr lang="en-US"/>
                  <a:t>; we </a:t>
                </a:r>
                <a:r>
                  <a:rPr lang="en-US" dirty="0"/>
                  <a:t>❤️ </a:t>
                </a:r>
                <a:r>
                  <a:rPr lang="en-US"/>
                  <a:t>click bait</a:t>
                </a:r>
                <a:endParaRPr lang="en-US" dirty="0"/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Mechanism behind Oscillation:</a:t>
            </a:r>
            <a:br>
              <a:rPr lang="en-US" sz="3600" dirty="0"/>
            </a:br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(Easy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(``Hard’’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807</Words>
  <Application>Microsoft Macintosh PowerPoint</Application>
  <PresentationFormat>Widescreen</PresentationFormat>
  <Paragraphs>133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Mechanism behind Oscillation: Grandparents and grandchildren have a natural alliance</vt:lpstr>
      <vt:lpstr>Winter is Coming</vt:lpstr>
      <vt:lpstr>Large Language Models (LLMs) Strengths (1950s/1990s); Weaknesses (1970s)</vt:lpstr>
      <vt:lpstr>Positive Opportunities for Machine Translation</vt:lpstr>
      <vt:lpstr>Mismatch Between Translators &amp; Engineers: Technical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26</cp:revision>
  <dcterms:created xsi:type="dcterms:W3CDTF">2023-06-08T00:40:28Z</dcterms:created>
  <dcterms:modified xsi:type="dcterms:W3CDTF">2023-06-08T04:32:15Z</dcterms:modified>
</cp:coreProperties>
</file>